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57" r:id="rId15"/>
    <p:sldId id="259" r:id="rId16"/>
    <p:sldId id="260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72" r:id="rId31"/>
    <p:sldId id="286" r:id="rId32"/>
    <p:sldId id="287" r:id="rId33"/>
  </p:sldIdLst>
  <p:sldSz cx="12192000" cy="6858000"/>
  <p:notesSz cx="6858000" cy="9144000"/>
  <p:embeddedFontLst>
    <p:embeddedFont>
      <p:font typeface="OPPOSans B" pitchFamily="18" charset="-12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E5E8"/>
    <a:srgbClr val="F0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15"/>
    <p:restoredTop sz="94687"/>
  </p:normalViewPr>
  <p:slideViewPr>
    <p:cSldViewPr snapToGrid="0">
      <p:cViewPr varScale="1">
        <p:scale>
          <a:sx n="72" d="100"/>
          <a:sy n="72" d="100"/>
        </p:scale>
        <p:origin x="-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9AE8-9765-058A-41AF-17D8CB6AA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48FD5-2FE6-2BD0-9C43-A90DB01E4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30599-0969-F64D-96F5-D8058085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A4B58-4FBE-7CBD-2B47-93FA783B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157CE-E775-072D-9B2D-796B296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3961-4A71-8DA7-B8B7-B9D9482D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055FE-64E7-12E0-0C5D-5FF2DB777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B3D32-84DB-D310-CB1D-9F6F6A9D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57BDE-8F8E-6232-1A9F-DD614EAE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AE038-BACB-B5DF-E4D1-79D5840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5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730481-88C0-A644-5B44-6EFBDD828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FA67E-25DB-9301-BB88-37DEC91D9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A65ED-555B-4FD8-E070-396ECCD3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63F2E-4E80-CB15-1947-C03020D9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02FCB-3BF0-3627-59F6-8980F218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0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B28A-EB34-08CF-16AB-364024A4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FAFF-F0BE-AF40-5D3C-AFE3DEDD8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CAB94-F596-2FC6-18D4-FF8F722B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6C29E-280A-184C-7A3A-29D1AF0A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9A469-0019-2082-8D5C-2F4B8C64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9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7C77-8AB1-9865-E394-C4880DEE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39367-70B4-2DE2-27D4-3FB55A09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01277-7442-2D88-450C-02E10B25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19E64-6A5D-383B-B49F-046BD97D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1C4C6-5CD8-2BCD-29FD-C94CEBBC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FBFB-DE55-55DA-1D3B-E6C3902D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197B-605C-372B-0C3A-0FBAA69AE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369D8-CCF1-4920-E3D5-911784B8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40338-3459-59AC-F336-9C19C132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D365-21F2-C2B4-8CE1-F6B6EC77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1DA22-84E2-2DAB-9B31-0CFC49D1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3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BAE8-D0C9-C538-EC71-52C23F58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6C0E7-93C9-A8B3-6272-C1CD325D3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45417-C483-19F1-34A1-CC0F17DF8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3D620-40E6-D4EC-2AF2-34860EBAE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7E999-4F2A-4B3B-2D94-85E03B155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34BC29-E75C-DFD1-9487-276DD5AC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F38A8-9DDD-5602-2042-80A6FAA7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A7CC9-49A2-FF91-AB9A-A582229E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4292-553F-2E13-E3D3-D14991BA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80E64-5319-F3A0-8241-CBE72D68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E090B-563B-CF9B-686D-3DA91350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F2099-ADCE-3076-97A5-7F73EDCB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738BA-1FF5-F7B5-478A-ED6CA5E4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03974-D5C2-EA22-C5CB-3DD0CFC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2AD8F-0442-AFFE-ABA2-694D4649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40DF-9472-2605-E2AF-AABD9B227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1FB5-3A1A-12E2-EFC2-A133EF390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78838-DB25-B7D7-ADEA-50D489C84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854FB-68B5-DDC4-0309-AF6BF811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03BB-9DA6-3008-D41C-79C404AF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7B3D5-A9BE-C4BB-165D-AC696829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5A76-5FD8-F622-D01F-D2943CAD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0E9EC-AF44-09A4-D47E-358DC14A9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CA1F2-6FA1-4B0C-1815-C1BD64250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A05E5-F5A9-BA2E-8844-1BC833CD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BC700-F20B-0946-1FE4-CA7FE1CE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3B7F3-45D8-F0EA-C281-56A903EA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A76FF-0657-96C2-BD70-2B22384F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AAA47-5062-DC9D-5191-9AAF6B6DD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54012-E6B3-F2E4-4B70-2236FFE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A3126D-637D-7A4F-A938-3E5B1172CB69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1FE7A-0C66-E984-828E-21FA7505F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EB4CC-A173-AD68-DF7F-1C2ECF6AC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3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BCC489E-7173-AB9C-9D95-7163A26F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5772" y="0"/>
            <a:ext cx="136904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F63FE-E016-9F00-D747-B2A7F1CB1BE8}"/>
              </a:ext>
            </a:extLst>
          </p:cNvPr>
          <p:cNvSpPr/>
          <p:nvPr/>
        </p:nvSpPr>
        <p:spPr>
          <a:xfrm>
            <a:off x="2675077" y="1788750"/>
            <a:ext cx="5586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15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Hotaru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E85C5-E1DC-1C3B-6D07-51B59CA0481C}"/>
              </a:ext>
            </a:extLst>
          </p:cNvPr>
          <p:cNvSpPr/>
          <p:nvPr/>
        </p:nvSpPr>
        <p:spPr>
          <a:xfrm>
            <a:off x="1195816" y="542615"/>
            <a:ext cx="918232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54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编写一个</a:t>
            </a:r>
            <a:r>
              <a:rPr lang="en-GB" sz="54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Hello World </a:t>
            </a:r>
            <a:r>
              <a:rPr lang="en-GB" sz="54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应用</a:t>
            </a:r>
            <a:r>
              <a:rPr lang="zh-CN" altLang="en-US" sz="54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GB" sz="5400" dirty="0">
              <a:ln w="12700">
                <a:solidFill>
                  <a:srgbClr val="002060"/>
                </a:solidFill>
              </a:ln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  <a:p>
            <a:r>
              <a:rPr lang="en-GB" sz="54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通过</a:t>
            </a:r>
            <a:r>
              <a:rPr lang="zh-CN" altLang="en-US" sz="54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GB" sz="54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147F5-AF6A-E191-B9F2-33243FB2AAE3}"/>
              </a:ext>
            </a:extLst>
          </p:cNvPr>
          <p:cNvSpPr/>
          <p:nvPr/>
        </p:nvSpPr>
        <p:spPr>
          <a:xfrm>
            <a:off x="3052097" y="5328433"/>
            <a:ext cx="381867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网络框架</a:t>
            </a:r>
            <a:r>
              <a:rPr lang="zh-CN" altLang="en-US" sz="6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GB" sz="6600" dirty="0">
              <a:ln w="12700">
                <a:solidFill>
                  <a:srgbClr val="002060"/>
                </a:solidFill>
              </a:ln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pic>
        <p:nvPicPr>
          <p:cNvPr id="7" name="Picture 6" descr="A red crab with black background&#10;&#10;AI-generated content may be incorrect.">
            <a:extLst>
              <a:ext uri="{FF2B5EF4-FFF2-40B4-BE49-F238E27FC236}">
                <a16:creationId xmlns:a16="http://schemas.microsoft.com/office/drawing/2014/main" id="{04E830E0-948C-8F02-14B0-5C1D68F1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04" y="3411071"/>
            <a:ext cx="4428566" cy="25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93F3F-9FEC-9BD7-0BC1-8EDE3956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5525D463-BA1C-0884-75D0-0DFF809C5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1A62ED-733F-F2F9-222D-3EE0FE7AEB2A}"/>
              </a:ext>
            </a:extLst>
          </p:cNvPr>
          <p:cNvSpPr/>
          <p:nvPr/>
        </p:nvSpPr>
        <p:spPr>
          <a:xfrm flipH="1">
            <a:off x="2700995" y="3935459"/>
            <a:ext cx="6597750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B1827-C584-AB16-581E-968186518B48}"/>
              </a:ext>
            </a:extLst>
          </p:cNvPr>
          <p:cNvSpPr txBox="1"/>
          <p:nvPr/>
        </p:nvSpPr>
        <p:spPr>
          <a:xfrm>
            <a:off x="928466" y="1773623"/>
            <a:ext cx="89751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BF7509-5616-5DB0-D624-27144A26FFEB}"/>
              </a:ext>
            </a:extLst>
          </p:cNvPr>
          <p:cNvSpPr/>
          <p:nvPr/>
        </p:nvSpPr>
        <p:spPr>
          <a:xfrm>
            <a:off x="3200398" y="4772607"/>
            <a:ext cx="5563774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返回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“Hello, world!”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HTML 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字符串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30AC9-A1B7-CF80-AE43-6CB0DA5D2BD9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更加简单的语法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：末尾端注册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5858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E5334-0AA5-53F2-0D80-7A3B802C5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15FAB985-8A01-4368-861F-0F9322FC3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02574C-CBCE-64FE-1D7B-F0535730B7E4}"/>
              </a:ext>
            </a:extLst>
          </p:cNvPr>
          <p:cNvSpPr/>
          <p:nvPr/>
        </p:nvSpPr>
        <p:spPr>
          <a:xfrm flipH="1">
            <a:off x="970666" y="1787257"/>
            <a:ext cx="5331659" cy="97001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876CD-AE12-C41B-3117-4F543C00BC6F}"/>
              </a:ext>
            </a:extLst>
          </p:cNvPr>
          <p:cNvSpPr txBox="1"/>
          <p:nvPr/>
        </p:nvSpPr>
        <p:spPr>
          <a:xfrm>
            <a:off x="928466" y="1773623"/>
            <a:ext cx="65977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prelude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#[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tokio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569CD6"/>
                </a:solidFill>
                <a:latin typeface="Menlo" panose="020B0609030804020204" pitchFamily="49" charset="0"/>
              </a:rPr>
              <a:t>fn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clone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run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5D438-B304-596E-3E0B-5D0E71926D51}"/>
              </a:ext>
            </a:extLst>
          </p:cNvPr>
          <p:cNvSpPr/>
          <p:nvPr/>
        </p:nvSpPr>
        <p:spPr>
          <a:xfrm>
            <a:off x="7148834" y="1773622"/>
            <a:ext cx="4114700" cy="192618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进口核心以及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HTTP 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部分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，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Hotaru 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DAE24-0D4C-EB66-97E2-BD3DCADB6A88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更加简单的语法</a:t>
            </a:r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: </a:t>
            </a:r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运行应用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！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773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B8BC8-CDA4-BBBC-F868-37213DC1F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A6FF1D19-2C9D-CA96-6E04-F7A1575E7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549B84-D0DF-E73E-FA9C-599F42238833}"/>
              </a:ext>
            </a:extLst>
          </p:cNvPr>
          <p:cNvSpPr/>
          <p:nvPr/>
        </p:nvSpPr>
        <p:spPr>
          <a:xfrm flipH="1">
            <a:off x="771274" y="3058333"/>
            <a:ext cx="3603777" cy="93689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45F6B-4127-2852-5796-1858477EECAC}"/>
              </a:ext>
            </a:extLst>
          </p:cNvPr>
          <p:cNvSpPr txBox="1"/>
          <p:nvPr/>
        </p:nvSpPr>
        <p:spPr>
          <a:xfrm>
            <a:off x="928466" y="1773623"/>
            <a:ext cx="606317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prelude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#[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tokio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569CD6"/>
                </a:solidFill>
                <a:latin typeface="Menlo" panose="020B0609030804020204" pitchFamily="49" charset="0"/>
              </a:rPr>
              <a:t>fn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clone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run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3A5E3-3997-447D-9991-B5F5764C8D7A}"/>
              </a:ext>
            </a:extLst>
          </p:cNvPr>
          <p:cNvSpPr/>
          <p:nvPr/>
        </p:nvSpPr>
        <p:spPr>
          <a:xfrm>
            <a:off x="6991642" y="1884219"/>
            <a:ext cx="4271892" cy="378014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Tokio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异步运行时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，在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main()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中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注意你不可以在这里设置工人的数量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。因为工人的数量应该在应用的配置中设置 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8AEA9-521D-E17F-3BDC-1C15D677EA08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更加简单的语法</a:t>
            </a:r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: </a:t>
            </a:r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运行应用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！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296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14B29-332D-6E5F-7235-809111C77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718F41E7-5575-5046-224D-109C47F4B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5E8914-DF4E-A4E2-9024-FF09CF433E1A}"/>
              </a:ext>
            </a:extLst>
          </p:cNvPr>
          <p:cNvSpPr/>
          <p:nvPr/>
        </p:nvSpPr>
        <p:spPr>
          <a:xfrm flipH="1">
            <a:off x="1688117" y="3907065"/>
            <a:ext cx="5331659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0E00F-650D-4227-45C0-3F2CE145C135}"/>
              </a:ext>
            </a:extLst>
          </p:cNvPr>
          <p:cNvSpPr txBox="1"/>
          <p:nvPr/>
        </p:nvSpPr>
        <p:spPr>
          <a:xfrm>
            <a:off x="928467" y="1773623"/>
            <a:ext cx="64430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prelude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#[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tokio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569CD6"/>
                </a:solidFill>
                <a:latin typeface="Menlo" panose="020B0609030804020204" pitchFamily="49" charset="0"/>
              </a:rPr>
              <a:t>fn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clone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run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7D6861-60DF-7A2D-63BF-F7DDAED98C1E}"/>
              </a:ext>
            </a:extLst>
          </p:cNvPr>
          <p:cNvSpPr/>
          <p:nvPr/>
        </p:nvSpPr>
        <p:spPr>
          <a:xfrm>
            <a:off x="1214572" y="4968787"/>
            <a:ext cx="5119419" cy="129938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克隆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Arc APP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并且运行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run() 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函数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5758A8-1B6C-479D-76F0-5E62107D022F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更加简单的语法</a:t>
            </a:r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: </a:t>
            </a:r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运行应用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！</a:t>
            </a:r>
            <a:endParaRPr lang="en-US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9F60F-D037-6411-DD3F-118C00B911DC}"/>
              </a:ext>
            </a:extLst>
          </p:cNvPr>
          <p:cNvSpPr/>
          <p:nvPr/>
        </p:nvSpPr>
        <p:spPr>
          <a:xfrm>
            <a:off x="7093640" y="1544946"/>
            <a:ext cx="4384551" cy="353942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便签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: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run 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函数会按照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APP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的配置生成合适数量的工人 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353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31C36AE4-114F-9A87-6EF3-AEA727BB6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B2866-A42A-0A0E-C321-E6704A22BD59}"/>
              </a:ext>
            </a:extLst>
          </p:cNvPr>
          <p:cNvSpPr txBox="1"/>
          <p:nvPr/>
        </p:nvSpPr>
        <p:spPr>
          <a:xfrm>
            <a:off x="5030593" y="335845"/>
            <a:ext cx="60979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hotaru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prelude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::*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hotaru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::*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#[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tokio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clone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endpoint!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"/"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/// Hello world function</a:t>
            </a:r>
            <a:endParaRPr lang="en-GB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pub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hello_world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text_response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"Hello, world!"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mod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resource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664F7-A399-78A0-2BDB-0F7ADAA1C15B}"/>
              </a:ext>
            </a:extLst>
          </p:cNvPr>
          <p:cNvSpPr/>
          <p:nvPr/>
        </p:nvSpPr>
        <p:spPr>
          <a:xfrm>
            <a:off x="31653" y="487944"/>
            <a:ext cx="4881428" cy="2441757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完整的你好世界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APP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！ </a:t>
            </a:r>
            <a:endParaRPr lang="en-GB" altLang="zh-CN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尝试着运行他并且访问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localhost:3003/ !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F2770-FDB9-DA03-D510-FAD326673696}"/>
              </a:ext>
            </a:extLst>
          </p:cNvPr>
          <p:cNvSpPr txBox="1"/>
          <p:nvPr/>
        </p:nvSpPr>
        <p:spPr>
          <a:xfrm>
            <a:off x="123739" y="3507734"/>
            <a:ext cx="42935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[package]</a:t>
            </a:r>
          </a:p>
          <a:p>
            <a:r>
              <a:rPr lang="en-US" dirty="0">
                <a:solidFill>
                  <a:schemeClr val="bg1"/>
                </a:solidFill>
              </a:rPr>
              <a:t>name = "</a:t>
            </a:r>
            <a:r>
              <a:rPr lang="en-US" dirty="0" err="1">
                <a:solidFill>
                  <a:schemeClr val="bg1"/>
                </a:solidFill>
              </a:rPr>
              <a:t>hotaru_hello</a:t>
            </a:r>
            <a:r>
              <a:rPr lang="en-US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</a:rPr>
              <a:t>version = "0.1.0"</a:t>
            </a:r>
          </a:p>
          <a:p>
            <a:r>
              <a:rPr lang="en-US" dirty="0">
                <a:solidFill>
                  <a:schemeClr val="bg1"/>
                </a:solidFill>
              </a:rPr>
              <a:t>edition = "2024"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[dependencies]</a:t>
            </a:r>
          </a:p>
          <a:p>
            <a:r>
              <a:rPr lang="en-US" dirty="0" err="1">
                <a:solidFill>
                  <a:schemeClr val="bg1"/>
                </a:solidFill>
              </a:rPr>
              <a:t>hotaru</a:t>
            </a:r>
            <a:r>
              <a:rPr lang="en-US" dirty="0">
                <a:solidFill>
                  <a:schemeClr val="bg1"/>
                </a:solidFill>
              </a:rPr>
              <a:t> = "0.7.6"</a:t>
            </a:r>
          </a:p>
          <a:p>
            <a:r>
              <a:rPr lang="en-US" dirty="0" err="1">
                <a:solidFill>
                  <a:schemeClr val="bg1"/>
                </a:solidFill>
              </a:rPr>
              <a:t>ctor</a:t>
            </a:r>
            <a:r>
              <a:rPr lang="en-US" dirty="0">
                <a:solidFill>
                  <a:schemeClr val="bg1"/>
                </a:solidFill>
              </a:rPr>
              <a:t> = "0.4.0"</a:t>
            </a:r>
          </a:p>
          <a:p>
            <a:r>
              <a:rPr lang="en-US" dirty="0" err="1">
                <a:solidFill>
                  <a:schemeClr val="bg1"/>
                </a:solidFill>
              </a:rPr>
              <a:t>tokio</a:t>
            </a:r>
            <a:r>
              <a:rPr lang="en-US" dirty="0">
                <a:solidFill>
                  <a:schemeClr val="bg1"/>
                </a:solidFill>
              </a:rPr>
              <a:t> = { version = "1", features = ["full"] }</a:t>
            </a:r>
          </a:p>
        </p:txBody>
      </p:sp>
    </p:spTree>
    <p:extLst>
      <p:ext uri="{BB962C8B-B14F-4D97-AF65-F5344CB8AC3E}">
        <p14:creationId xmlns:p14="http://schemas.microsoft.com/office/powerpoint/2010/main" val="78991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0739-88A3-2B09-56FB-5C9E37AA7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6E760C23-2B5A-EA19-9CFD-D647A0DF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A26534-9DAC-06DE-7EBE-2FBA6AE13D76}"/>
              </a:ext>
            </a:extLst>
          </p:cNvPr>
          <p:cNvSpPr/>
          <p:nvPr/>
        </p:nvSpPr>
        <p:spPr>
          <a:xfrm>
            <a:off x="3947013" y="2705725"/>
            <a:ext cx="429797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AND… </a:t>
            </a:r>
          </a:p>
        </p:txBody>
      </p:sp>
    </p:spTree>
    <p:extLst>
      <p:ext uri="{BB962C8B-B14F-4D97-AF65-F5344CB8AC3E}">
        <p14:creationId xmlns:p14="http://schemas.microsoft.com/office/powerpoint/2010/main" val="327531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7150-3AED-D709-4A52-7919F946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CAA13DF5-0EAC-42CD-FDA9-10D25965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2B57F2-6D77-4AA8-6869-DB02D3BD2742}"/>
              </a:ext>
            </a:extLst>
          </p:cNvPr>
          <p:cNvSpPr/>
          <p:nvPr/>
        </p:nvSpPr>
        <p:spPr>
          <a:xfrm>
            <a:off x="1251570" y="2875002"/>
            <a:ext cx="968887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多协议支持</a:t>
            </a:r>
            <a:r>
              <a:rPr lang="zh-CN" altLang="en-US" sz="72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以及 </a:t>
            </a:r>
            <a:endParaRPr lang="en-GB" altLang="zh-CN" sz="7200" dirty="0">
              <a:ln w="12700">
                <a:solidFill>
                  <a:srgbClr val="002060"/>
                </a:solidFill>
              </a:ln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  <a:p>
            <a:pPr algn="ctr"/>
            <a:r>
              <a:rPr lang="zh-CN" altLang="en-GB" sz="72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符合</a:t>
            </a:r>
            <a:r>
              <a:rPr lang="zh-CN" altLang="en-US" sz="72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直觉的中间件语法 </a:t>
            </a:r>
            <a:endParaRPr lang="en-GB" altLang="zh-CN" sz="7200" dirty="0">
              <a:ln w="12700">
                <a:solidFill>
                  <a:srgbClr val="002060"/>
                </a:solidFill>
              </a:ln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C9EB7-5B8A-17D3-881F-463963B498B0}"/>
              </a:ext>
            </a:extLst>
          </p:cNvPr>
          <p:cNvSpPr/>
          <p:nvPr/>
        </p:nvSpPr>
        <p:spPr>
          <a:xfrm>
            <a:off x="2855623" y="1428452"/>
            <a:ext cx="39661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AND…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62A42-65CF-FB37-26AA-5DEA3B0E3D63}"/>
              </a:ext>
            </a:extLst>
          </p:cNvPr>
          <p:cNvSpPr txBox="1"/>
          <p:nvPr/>
        </p:nvSpPr>
        <p:spPr>
          <a:xfrm>
            <a:off x="7214553" y="1428452"/>
            <a:ext cx="68465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新的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3231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4C261-086B-C9B6-5A62-52132787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A8A30256-558E-B532-1271-7F2F6138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373EA6-14E6-C282-9D3D-A11D380E81E1}"/>
              </a:ext>
            </a:extLst>
          </p:cNvPr>
          <p:cNvSpPr/>
          <p:nvPr/>
        </p:nvSpPr>
        <p:spPr>
          <a:xfrm>
            <a:off x="1887960" y="2028616"/>
            <a:ext cx="8416086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让我们制作一个</a:t>
            </a:r>
            <a:r>
              <a:rPr lang="zh-CN" altLang="en-US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GB" altLang="zh-CN" sz="8800" dirty="0">
              <a:ln w="12700">
                <a:solidFill>
                  <a:srgbClr val="002060"/>
                </a:solidFill>
              </a:ln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  <a:p>
            <a:pPr algn="ctr"/>
            <a:r>
              <a:rPr lang="en-GB" sz="8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更硬的</a:t>
            </a:r>
            <a:r>
              <a:rPr lang="zh-CN" altLang="en-US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APP</a:t>
            </a:r>
            <a:r>
              <a:rPr lang="zh-CN" altLang="en-US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GB" sz="8800" dirty="0">
              <a:ln w="12700">
                <a:solidFill>
                  <a:srgbClr val="002060"/>
                </a:solidFill>
              </a:ln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98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3AD72-F798-B5A1-C5B5-A10E80743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6CCBB1CD-E801-2013-B388-2B75C9B0F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F11E40-158C-0EF6-73F9-76DDCB0F924D}"/>
              </a:ext>
            </a:extLst>
          </p:cNvPr>
          <p:cNvSpPr/>
          <p:nvPr/>
        </p:nvSpPr>
        <p:spPr>
          <a:xfrm flipH="1">
            <a:off x="492295" y="1708378"/>
            <a:ext cx="2965279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BA9E0-0758-E4C8-FD0E-79C9B64197E7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BF716-5682-6706-738D-12F0A9B67A3B}"/>
              </a:ext>
            </a:extLst>
          </p:cNvPr>
          <p:cNvSpPr/>
          <p:nvPr/>
        </p:nvSpPr>
        <p:spPr>
          <a:xfrm>
            <a:off x="492295" y="4499931"/>
            <a:ext cx="5119419" cy="84359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中间件宏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6803A-E59F-A244-84BD-80629306A18F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中间件定义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5673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32BC-B5F6-75BC-EFDE-9FC359DFC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B975CAD3-DBFC-977D-63DF-0F0CAF0A8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8495FD-AD48-F42F-B6EB-F45D11A6E7C8}"/>
              </a:ext>
            </a:extLst>
          </p:cNvPr>
          <p:cNvSpPr/>
          <p:nvPr/>
        </p:nvSpPr>
        <p:spPr>
          <a:xfrm flipH="1">
            <a:off x="1345405" y="2136676"/>
            <a:ext cx="2469357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B65B3-55EB-2642-8AF3-FF6BB7167927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CE904-5274-16A0-8675-E4FF13388BB6}"/>
              </a:ext>
            </a:extLst>
          </p:cNvPr>
          <p:cNvSpPr/>
          <p:nvPr/>
        </p:nvSpPr>
        <p:spPr>
          <a:xfrm>
            <a:off x="1022337" y="4413605"/>
            <a:ext cx="5119419" cy="129938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公共中间件，
名号伐木工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F5619-1B89-E05A-F84D-4706734AD85D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中间件定义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911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126E-BDF5-1C31-F980-047839F3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0ED87A1F-F7DF-D324-A03D-38055FC1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5850E9-F6C0-70FB-DFD5-6449A6575533}"/>
              </a:ext>
            </a:extLst>
          </p:cNvPr>
          <p:cNvSpPr/>
          <p:nvPr/>
        </p:nvSpPr>
        <p:spPr>
          <a:xfrm>
            <a:off x="1280160" y="3429000"/>
            <a:ext cx="1061220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72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简单的语法</a:t>
            </a:r>
            <a:r>
              <a:rPr lang="zh-CN" altLang="en-US" sz="72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，相仿的性能 </a:t>
            </a:r>
            <a:endParaRPr lang="en-GB" sz="7200" dirty="0">
              <a:ln w="12700">
                <a:solidFill>
                  <a:srgbClr val="002060"/>
                </a:solidFill>
              </a:ln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BD684-67C3-4A6F-566E-4DED76177B43}"/>
              </a:ext>
            </a:extLst>
          </p:cNvPr>
          <p:cNvSpPr/>
          <p:nvPr/>
        </p:nvSpPr>
        <p:spPr>
          <a:xfrm>
            <a:off x="3937394" y="1585049"/>
            <a:ext cx="431720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Hotaru</a:t>
            </a:r>
          </a:p>
        </p:txBody>
      </p:sp>
    </p:spTree>
    <p:extLst>
      <p:ext uri="{BB962C8B-B14F-4D97-AF65-F5344CB8AC3E}">
        <p14:creationId xmlns:p14="http://schemas.microsoft.com/office/powerpoint/2010/main" val="4515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2801F-8053-F067-8953-6C2951A34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C58C9822-5536-F00A-A9EF-D88F68B9B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88C62-2073-76A1-0265-D370FA4F8107}"/>
              </a:ext>
            </a:extLst>
          </p:cNvPr>
          <p:cNvSpPr/>
          <p:nvPr/>
        </p:nvSpPr>
        <p:spPr>
          <a:xfrm flipH="1">
            <a:off x="3668161" y="2136676"/>
            <a:ext cx="1732514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CA3FF-27AB-B0EB-4392-27A22F804E3E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E045DE-B6F1-35B1-F56F-44EEE772628D}"/>
              </a:ext>
            </a:extLst>
          </p:cNvPr>
          <p:cNvSpPr/>
          <p:nvPr/>
        </p:nvSpPr>
        <p:spPr>
          <a:xfrm>
            <a:off x="4641326" y="3686729"/>
            <a:ext cx="5119419" cy="129938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不过，我们明确表示它是针对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HTTP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C44B5-9AC2-3086-243D-26A7FE73511F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中间件定义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169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452B-40B6-0507-74E7-BE2509B9D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1824E7F5-BD0A-1EA3-1D35-7319BF08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10D1E0-3927-0BD5-69EB-18D4F799A25B}"/>
              </a:ext>
            </a:extLst>
          </p:cNvPr>
          <p:cNvSpPr/>
          <p:nvPr/>
        </p:nvSpPr>
        <p:spPr>
          <a:xfrm flipH="1">
            <a:off x="8403430" y="2565468"/>
            <a:ext cx="1097758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2CC7F-9E80-1D1E-92C4-1551A2F7A007}"/>
              </a:ext>
            </a:extLst>
          </p:cNvPr>
          <p:cNvSpPr txBox="1"/>
          <p:nvPr/>
        </p:nvSpPr>
        <p:spPr>
          <a:xfrm>
            <a:off x="583808" y="1735949"/>
            <a:ext cx="113605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D6153A-1DE1-51A8-E7AD-765024256456}"/>
              </a:ext>
            </a:extLst>
          </p:cNvPr>
          <p:cNvSpPr/>
          <p:nvPr/>
        </p:nvSpPr>
        <p:spPr>
          <a:xfrm>
            <a:off x="5910530" y="3429000"/>
            <a:ext cx="5119419" cy="181412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用户发送的所有请求信息都集中在“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req”</a:t>
            </a:r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变量中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1E396-E247-4AFB-D53F-D84FC354A083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中间件定义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387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E0F7C-B566-5DE1-94BA-7174EBB3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54FC891-7AF7-79FA-06AB-7F7F771E2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2187A9-7769-A3F0-A587-D12839F6EFE1}"/>
              </a:ext>
            </a:extLst>
          </p:cNvPr>
          <p:cNvSpPr/>
          <p:nvPr/>
        </p:nvSpPr>
        <p:spPr>
          <a:xfrm flipH="1">
            <a:off x="8402989" y="2579756"/>
            <a:ext cx="3205203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4FA22-C913-D95A-CC45-9C08551EF693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5229D-C373-97F2-CCCD-102EFF3377DC}"/>
              </a:ext>
            </a:extLst>
          </p:cNvPr>
          <p:cNvSpPr/>
          <p:nvPr/>
        </p:nvSpPr>
        <p:spPr>
          <a:xfrm>
            <a:off x="6096001" y="3540037"/>
            <a:ext cx="5512192" cy="283218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获取请求的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URL</a:t>
            </a:r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路径。
如果你想学习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API </a:t>
            </a:r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的需要，请查看我们的完整文档。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0888-4047-6683-2D72-C720B0A09E6F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中间件定义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32716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4743-EC0C-1CA9-695C-DF8C8F63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9541491F-7D36-8F36-CAF5-FFD84B15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1F5BF6-E15C-3611-9ECF-B65ABA0FDE3C}"/>
              </a:ext>
            </a:extLst>
          </p:cNvPr>
          <p:cNvSpPr/>
          <p:nvPr/>
        </p:nvSpPr>
        <p:spPr>
          <a:xfrm flipH="1">
            <a:off x="2245517" y="2592582"/>
            <a:ext cx="9070182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47D83-0485-40C2-F5EA-168539F31119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F190-8D1C-5FCB-6BC0-A57DECDBD224}"/>
              </a:ext>
            </a:extLst>
          </p:cNvPr>
          <p:cNvSpPr/>
          <p:nvPr/>
        </p:nvSpPr>
        <p:spPr>
          <a:xfrm>
            <a:off x="4429260" y="3763914"/>
            <a:ext cx="5119419" cy="83272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打印出路径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945B51-65CE-0240-84FB-F68B4CE264E6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中间件定义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3461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B70C4-90D5-B898-8013-9241DDDD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46E36CCC-7486-522D-F272-959586482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1891B0-70AF-7B58-CF25-2558922FB0AE}"/>
              </a:ext>
            </a:extLst>
          </p:cNvPr>
          <p:cNvSpPr/>
          <p:nvPr/>
        </p:nvSpPr>
        <p:spPr>
          <a:xfrm flipH="1">
            <a:off x="2245517" y="2967448"/>
            <a:ext cx="211217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10EA9-D250-85AB-A5D1-D0678CC0A682}"/>
              </a:ext>
            </a:extLst>
          </p:cNvPr>
          <p:cNvSpPr txBox="1"/>
          <p:nvPr/>
        </p:nvSpPr>
        <p:spPr>
          <a:xfrm>
            <a:off x="583808" y="1735949"/>
            <a:ext cx="113033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18D76-4CF9-A2C4-C8CD-57930AC897C8}"/>
              </a:ext>
            </a:extLst>
          </p:cNvPr>
          <p:cNvSpPr/>
          <p:nvPr/>
        </p:nvSpPr>
        <p:spPr>
          <a:xfrm>
            <a:off x="2245517" y="3865949"/>
            <a:ext cx="5119419" cy="239197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将请求通过中间件链传递，然后返回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22093-3AB6-495A-E732-756DB0D17727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中间件定义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4206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A9863-C385-D4E9-1FC5-A35A7B4E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48C00F6E-5FC1-A013-D788-F70403B3D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2A965A-8C45-787E-B6EC-4791485548D7}"/>
              </a:ext>
            </a:extLst>
          </p:cNvPr>
          <p:cNvSpPr/>
          <p:nvPr/>
        </p:nvSpPr>
        <p:spPr>
          <a:xfrm flipH="1">
            <a:off x="2309803" y="1885470"/>
            <a:ext cx="240507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FF64A-E167-C345-65D8-090A2FED2BF4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9224D-924D-0D64-6B91-9D5E1BF5C02A}"/>
              </a:ext>
            </a:extLst>
          </p:cNvPr>
          <p:cNvSpPr/>
          <p:nvPr/>
        </p:nvSpPr>
        <p:spPr>
          <a:xfrm>
            <a:off x="6624904" y="2451931"/>
            <a:ext cx="5119419" cy="264366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我们会更换绑定。
现在用户可以访问网址“</a:t>
            </a:r>
            <a:r>
              <a:rPr lang="en-US" altLang="ja-JP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/</a:t>
            </a:r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（任意字符串）”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DD042-2EED-470A-8C63-3CB66A997E31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80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与末尾端的集成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5837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B4CE6-EFCF-497E-4A20-0A1FD676B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B872DAD-3951-672C-A84B-E002E8BBB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02E0B8-52C8-E581-0132-83F9E5BDC8DB}"/>
              </a:ext>
            </a:extLst>
          </p:cNvPr>
          <p:cNvSpPr/>
          <p:nvPr/>
        </p:nvSpPr>
        <p:spPr>
          <a:xfrm flipH="1">
            <a:off x="1200150" y="2294763"/>
            <a:ext cx="3557587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41812-7702-54D7-9A1A-9B909D89EFD1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A5B317-65D0-25D0-AEC4-9C550D25DE7E}"/>
              </a:ext>
            </a:extLst>
          </p:cNvPr>
          <p:cNvSpPr/>
          <p:nvPr/>
        </p:nvSpPr>
        <p:spPr>
          <a:xfrm>
            <a:off x="7072581" y="1984603"/>
            <a:ext cx="5119419" cy="1444397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把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伐木工</a:t>
            </a:r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加入中间件链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A7AB0-CD62-DCCE-1D5E-70492912932D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80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与末尾端的集成</a:t>
            </a:r>
            <a:endParaRPr lang="en-US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84EB5-CAD5-609B-E7E6-A854D6484E78}"/>
              </a:ext>
            </a:extLst>
          </p:cNvPr>
          <p:cNvSpPr/>
          <p:nvPr/>
        </p:nvSpPr>
        <p:spPr>
          <a:xfrm>
            <a:off x="7072580" y="3860685"/>
            <a:ext cx="5119419" cy="1444397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请参阅完整文档查看“</a:t>
            </a:r>
            <a:r>
              <a:rPr lang="en-US" altLang="ja-JP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[..]”</a:t>
            </a:r>
            <a:r>
              <a:rPr lang="ja-JP" altLang="en-US" sz="24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模式和中间件继承情况</a:t>
            </a:r>
            <a:endParaRPr lang="en-US" sz="24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25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DB813-CBE7-19FD-6AC0-A8F68D949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3387194A-93B2-10B6-3623-5C6D2BDC4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4C702-DBAD-16B8-7BBA-05531AF30A4B}"/>
              </a:ext>
            </a:extLst>
          </p:cNvPr>
          <p:cNvSpPr/>
          <p:nvPr/>
        </p:nvSpPr>
        <p:spPr>
          <a:xfrm flipH="1">
            <a:off x="3409942" y="3486152"/>
            <a:ext cx="321496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204AD-5D44-7744-C0D7-29FB29580EE4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DD87D-1E7A-5E58-8C00-60BA5F5FBF9B}"/>
              </a:ext>
            </a:extLst>
          </p:cNvPr>
          <p:cNvSpPr/>
          <p:nvPr/>
        </p:nvSpPr>
        <p:spPr>
          <a:xfrm>
            <a:off x="7072581" y="3085421"/>
            <a:ext cx="5119419" cy="136792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在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URL</a:t>
            </a:r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里输入“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name”</a:t>
            </a:r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字段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216CB-82BB-0AD2-9A37-F56D73C137EC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80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与末尾端的集成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1814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D0FE5-5BCB-C328-18E0-7F14694C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284FD2E6-5EDE-E274-EC5C-8A4FBCE65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698B79-089F-E75A-F4FE-487B1513165F}"/>
              </a:ext>
            </a:extLst>
          </p:cNvPr>
          <p:cNvSpPr/>
          <p:nvPr/>
        </p:nvSpPr>
        <p:spPr>
          <a:xfrm flipH="1">
            <a:off x="2381244" y="4648259"/>
            <a:ext cx="211217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582D8-3C97-D481-D8B1-E830AAFC51EB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95856-F38D-EC20-01B5-5A3745CA624E}"/>
              </a:ext>
            </a:extLst>
          </p:cNvPr>
          <p:cNvSpPr/>
          <p:nvPr/>
        </p:nvSpPr>
        <p:spPr>
          <a:xfrm>
            <a:off x="5283907" y="4648041"/>
            <a:ext cx="5119419" cy="119598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渲染文件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template/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index.html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FA9B0-2FE5-DF64-937B-175049F474EB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80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与末尾端的集成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7027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66115-D53D-9EAD-6806-8A716C7D7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14B365E0-44A0-9981-AB91-1782C1CBF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AA3DE-0010-FAA9-A36B-1C592528E79D}"/>
              </a:ext>
            </a:extLst>
          </p:cNvPr>
          <p:cNvSpPr/>
          <p:nvPr/>
        </p:nvSpPr>
        <p:spPr>
          <a:xfrm flipH="1">
            <a:off x="2338381" y="5034021"/>
            <a:ext cx="211217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D29FC-E4BF-E402-0040-559100333B4B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9D7F1D-9F1E-AEB4-9344-339D3E267C3F}"/>
              </a:ext>
            </a:extLst>
          </p:cNvPr>
          <p:cNvSpPr/>
          <p:nvPr/>
        </p:nvSpPr>
        <p:spPr>
          <a:xfrm>
            <a:off x="4734200" y="4808282"/>
            <a:ext cx="5119419" cy="135615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将名称输入模板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13C2B-BD5D-0C38-19E8-5C6043DE23B0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80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与末尾端的集成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25467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ACBFA-DF0C-A6AD-0076-F55BADC2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31C61855-A96A-234F-A992-6EAE8F0DD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41FDE9-44A7-F4B5-F34C-7AB5E1BE33DC}"/>
              </a:ext>
            </a:extLst>
          </p:cNvPr>
          <p:cNvSpPr/>
          <p:nvPr/>
        </p:nvSpPr>
        <p:spPr>
          <a:xfrm>
            <a:off x="1472564" y="3063239"/>
            <a:ext cx="1495719" cy="74910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E1CAC-3166-2FD7-442C-2EE2C63CE563}"/>
              </a:ext>
            </a:extLst>
          </p:cNvPr>
          <p:cNvSpPr txBox="1"/>
          <p:nvPr/>
        </p:nvSpPr>
        <p:spPr>
          <a:xfrm>
            <a:off x="1472564" y="2551837"/>
            <a:ext cx="9246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3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3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sz="36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25139C-C406-CE6F-D88B-7D9C507012F4}"/>
              </a:ext>
            </a:extLst>
          </p:cNvPr>
          <p:cNvSpPr/>
          <p:nvPr/>
        </p:nvSpPr>
        <p:spPr>
          <a:xfrm>
            <a:off x="1472564" y="4636476"/>
            <a:ext cx="5336199" cy="10468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静态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APP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宏 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33AB8-D6BB-8B9E-3890-B1A09BA385AE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简单的语法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：应用的定义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729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242D9-51B2-B3C1-3576-A0A6144A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47D26F56-5FE2-A9D6-A616-68400C33E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3E9520-14D7-FECE-3122-74085086220D}"/>
              </a:ext>
            </a:extLst>
          </p:cNvPr>
          <p:cNvSpPr txBox="1"/>
          <p:nvPr/>
        </p:nvSpPr>
        <p:spPr>
          <a:xfrm>
            <a:off x="1836832" y="1257924"/>
            <a:ext cx="7164294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hotaru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prelude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::*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hotaru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::*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#[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tokio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clone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binding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"127.0.0.1:3003"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endpoint!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"/&lt;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str:name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middleware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Logger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zh-CN" altLang="en-US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/// Hello world function</a:t>
            </a:r>
            <a:endParaRPr lang="en-GB" sz="11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hello_world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&lt;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1100" dirty="0">
                <a:solidFill>
                  <a:srgbClr val="569CD6"/>
                </a:solidFill>
                <a:latin typeface="Menlo" panose="020B0609030804020204" pitchFamily="49" charset="0"/>
              </a:rPr>
              <a:t>l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et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pattern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"name"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unwrap_or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”N/A"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to_string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akari_render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index.html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endParaRPr lang="en-GB" sz="11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middleware!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Logger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&lt;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"This is a log where request path: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{}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next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mod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resource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sz="11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81E89-A8EF-ACA9-1C7C-B90A594E275D}"/>
              </a:ext>
            </a:extLst>
          </p:cNvPr>
          <p:cNvSpPr txBox="1"/>
          <p:nvPr/>
        </p:nvSpPr>
        <p:spPr>
          <a:xfrm>
            <a:off x="1836832" y="213464"/>
            <a:ext cx="1095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Main.rs</a:t>
            </a:r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                 templates/</a:t>
            </a:r>
            <a:r>
              <a:rPr lang="en-US" sz="36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index.html</a:t>
            </a:r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 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A962C-5E0B-A09F-89A1-51B906EB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073" y="1257924"/>
            <a:ext cx="48527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84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D3620-64E2-45F6-B2EF-C12EBABB9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CB6C494D-7EFD-BB4D-DCC9-C67B54F6D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4C25E-33E0-AFED-0343-C47FD471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35" y="1404274"/>
            <a:ext cx="5778500" cy="5169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AF83B1-9399-C6A5-C61A-FE7F115644E4}"/>
              </a:ext>
            </a:extLst>
          </p:cNvPr>
          <p:cNvSpPr txBox="1"/>
          <p:nvPr/>
        </p:nvSpPr>
        <p:spPr>
          <a:xfrm>
            <a:off x="898634" y="616054"/>
            <a:ext cx="117658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Localhost:3003/89           Localhost:3003/</a:t>
            </a:r>
            <a:r>
              <a:rPr lang="en-US" sz="36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akari</a:t>
            </a:r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E246-832A-0BAB-0AD2-1D8B449F6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96" y="1404274"/>
            <a:ext cx="6040748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0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ED5F-837D-8311-34F8-DF64AB75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517CA7D0-85B2-73D4-7423-C30B5B4B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CE4BC-1B1D-92EB-28C7-0A0DB84015DE}"/>
              </a:ext>
            </a:extLst>
          </p:cNvPr>
          <p:cNvSpPr txBox="1"/>
          <p:nvPr/>
        </p:nvSpPr>
        <p:spPr>
          <a:xfrm>
            <a:off x="3534258" y="3105834"/>
            <a:ext cx="11765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Thanks for watching!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381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FD10C-E135-D573-F9A7-7DFBBCB5C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3D33DBAE-986E-82C6-3A91-50B42C2B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069642-DADD-D20A-6D4F-57A8377170CE}"/>
              </a:ext>
            </a:extLst>
          </p:cNvPr>
          <p:cNvSpPr/>
          <p:nvPr/>
        </p:nvSpPr>
        <p:spPr>
          <a:xfrm>
            <a:off x="4740812" y="3054447"/>
            <a:ext cx="5387926" cy="74910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FE64F-8A53-5F5F-5042-C78209984AB7}"/>
              </a:ext>
            </a:extLst>
          </p:cNvPr>
          <p:cNvSpPr txBox="1"/>
          <p:nvPr/>
        </p:nvSpPr>
        <p:spPr>
          <a:xfrm>
            <a:off x="1472564" y="2551837"/>
            <a:ext cx="9246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3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3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sz="36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6C9F6E-D3F8-D6E6-4407-AEA83C6C6C0C}"/>
              </a:ext>
            </a:extLst>
          </p:cNvPr>
          <p:cNvSpPr/>
          <p:nvPr/>
        </p:nvSpPr>
        <p:spPr>
          <a:xfrm>
            <a:off x="3516923" y="4636476"/>
            <a:ext cx="6611815" cy="156737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默认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APP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建造 </a:t>
            </a:r>
            <a:endParaRPr lang="en-GB" altLang="zh-CN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默认端口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localhost:3003)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EB08C-0F24-F7D4-4957-C42182B73F1F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简单的语法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：应用的定义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4451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B47FB-4893-0A5B-9E89-D91E5E29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2600A923-877C-F445-697F-715EC3E59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824A39-08E5-90EE-D206-3BE977B48FE0}"/>
              </a:ext>
            </a:extLst>
          </p:cNvPr>
          <p:cNvSpPr/>
          <p:nvPr/>
        </p:nvSpPr>
        <p:spPr>
          <a:xfrm>
            <a:off x="3137094" y="3054447"/>
            <a:ext cx="984739" cy="74910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4DC88-5390-AFA2-8DFA-5D7DCEC772EC}"/>
              </a:ext>
            </a:extLst>
          </p:cNvPr>
          <p:cNvSpPr txBox="1"/>
          <p:nvPr/>
        </p:nvSpPr>
        <p:spPr>
          <a:xfrm>
            <a:off x="1472564" y="2551837"/>
            <a:ext cx="9246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3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3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sz="36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43548-8AF5-049C-119B-2ADD43685B0C}"/>
              </a:ext>
            </a:extLst>
          </p:cNvPr>
          <p:cNvSpPr/>
          <p:nvPr/>
        </p:nvSpPr>
        <p:spPr>
          <a:xfrm>
            <a:off x="1716259" y="4650543"/>
            <a:ext cx="5345723" cy="106093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赋予这个应用名字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：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“APP”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CDC6F-3407-2FED-55A9-CB0499B437E3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简单的语法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：应用的定义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012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E782-59D3-D3BC-A908-1C178003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EAB41C6-DCB9-78D3-2E67-CB98C12A4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FB8217-C15F-D228-A732-30D9FE65A9F8}"/>
              </a:ext>
            </a:extLst>
          </p:cNvPr>
          <p:cNvSpPr/>
          <p:nvPr/>
        </p:nvSpPr>
        <p:spPr>
          <a:xfrm>
            <a:off x="886262" y="1773623"/>
            <a:ext cx="2025750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3AF99-29EB-3F5F-FCE4-BF2D239F31D2}"/>
              </a:ext>
            </a:extLst>
          </p:cNvPr>
          <p:cNvSpPr txBox="1"/>
          <p:nvPr/>
        </p:nvSpPr>
        <p:spPr>
          <a:xfrm>
            <a:off x="886262" y="1773623"/>
            <a:ext cx="93057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555B8-E37F-0D71-67BC-6F7DE940D082}"/>
              </a:ext>
            </a:extLst>
          </p:cNvPr>
          <p:cNvSpPr/>
          <p:nvPr/>
        </p:nvSpPr>
        <p:spPr>
          <a:xfrm>
            <a:off x="5873259" y="1686873"/>
            <a:ext cx="4318783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末尾端注册宏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F16F1-1F43-6272-334A-174946DBBF2C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更加简单的语法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：末尾端注册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607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E58B1-1384-DABA-BC1C-A9DF2E064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78911CD2-CA35-425A-2459-1E474BEDD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2B91C9-3164-B126-40E8-2F11095F921E}"/>
              </a:ext>
            </a:extLst>
          </p:cNvPr>
          <p:cNvSpPr/>
          <p:nvPr/>
        </p:nvSpPr>
        <p:spPr>
          <a:xfrm flipH="1">
            <a:off x="1753773" y="2218567"/>
            <a:ext cx="2902632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C335F-BEB1-2935-D14E-021BC5BBC7A6}"/>
              </a:ext>
            </a:extLst>
          </p:cNvPr>
          <p:cNvSpPr txBox="1"/>
          <p:nvPr/>
        </p:nvSpPr>
        <p:spPr>
          <a:xfrm>
            <a:off x="886262" y="1773623"/>
            <a:ext cx="9305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56CCD4-5305-B1B6-FA2E-A4B7D1E06D4A}"/>
              </a:ext>
            </a:extLst>
          </p:cNvPr>
          <p:cNvSpPr/>
          <p:nvPr/>
        </p:nvSpPr>
        <p:spPr>
          <a:xfrm>
            <a:off x="5873259" y="1686873"/>
            <a:ext cx="5186294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URL 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绑定到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APP 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在路径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“/”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62B2A-64BA-AAC7-9585-1679D042D04F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更加简单的语法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：末尾端注册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6594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840D-3484-6156-6A81-0EC139BA9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9A1B6E9A-1EF3-BE2B-6DAC-4933F7BC7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002496-1C37-B721-4163-3354517355BC}"/>
              </a:ext>
            </a:extLst>
          </p:cNvPr>
          <p:cNvSpPr/>
          <p:nvPr/>
        </p:nvSpPr>
        <p:spPr>
          <a:xfrm flipH="1">
            <a:off x="1811211" y="3488782"/>
            <a:ext cx="3365700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677EE-FDB8-067F-9EA7-560E9304F25A}"/>
              </a:ext>
            </a:extLst>
          </p:cNvPr>
          <p:cNvSpPr txBox="1"/>
          <p:nvPr/>
        </p:nvSpPr>
        <p:spPr>
          <a:xfrm>
            <a:off x="928466" y="1773623"/>
            <a:ext cx="9305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D5BFE-8657-08B0-9659-B09ADB1556EA}"/>
              </a:ext>
            </a:extLst>
          </p:cNvPr>
          <p:cNvSpPr/>
          <p:nvPr/>
        </p:nvSpPr>
        <p:spPr>
          <a:xfrm>
            <a:off x="3200398" y="4772607"/>
            <a:ext cx="5186294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公众的末尾端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GB" altLang="zh-CN" sz="32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叫做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”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943B-B453-5EBC-26A5-47F6E2BBDE8E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更加简单的语法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：末尾端注册 </a:t>
            </a:r>
            <a:endParaRPr lang="en-US" sz="4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E9F4D-FA58-4B1E-88EF-DE76E581125E}"/>
              </a:ext>
            </a:extLst>
          </p:cNvPr>
          <p:cNvSpPr/>
          <p:nvPr/>
        </p:nvSpPr>
        <p:spPr>
          <a:xfrm>
            <a:off x="5176911" y="1552918"/>
            <a:ext cx="5186294" cy="160496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Tip: </a:t>
            </a:r>
            <a:r>
              <a:rPr lang="en-US" sz="24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如果你不想为末尾端赋予一个名字</a:t>
            </a:r>
            <a:r>
              <a:rPr lang="zh-CN" altLang="en-US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，请将 </a:t>
            </a:r>
            <a:r>
              <a:rPr lang="en-US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”pub </a:t>
            </a:r>
            <a:r>
              <a:rPr lang="en-US" sz="24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hello_world</a:t>
            </a:r>
            <a:r>
              <a:rPr lang="en-US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” </a:t>
            </a:r>
            <a:r>
              <a:rPr lang="en-US" sz="24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换成</a:t>
            </a:r>
            <a:r>
              <a:rPr lang="en-US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“_” </a:t>
            </a:r>
            <a:r>
              <a:rPr lang="en-US" sz="24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让他变成匿名的</a:t>
            </a:r>
            <a:r>
              <a:rPr lang="zh-CN" altLang="en-US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2400" dirty="0">
              <a:solidFill>
                <a:schemeClr val="bg1"/>
              </a:solidFill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43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BE10C-221D-DB8A-F656-59B879FB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E382055-9282-1401-0317-778AE2ED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28403C-24F6-F3B2-C95C-CF772E75C8FF}"/>
              </a:ext>
            </a:extLst>
          </p:cNvPr>
          <p:cNvSpPr/>
          <p:nvPr/>
        </p:nvSpPr>
        <p:spPr>
          <a:xfrm flipH="1">
            <a:off x="5176911" y="3510686"/>
            <a:ext cx="1547446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9B9F8-8975-7319-BD08-97258674C8D5}"/>
              </a:ext>
            </a:extLst>
          </p:cNvPr>
          <p:cNvSpPr txBox="1"/>
          <p:nvPr/>
        </p:nvSpPr>
        <p:spPr>
          <a:xfrm>
            <a:off x="928466" y="1773623"/>
            <a:ext cx="9305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C5636-A0E0-99E4-5749-3B3EABAB0379}"/>
              </a:ext>
            </a:extLst>
          </p:cNvPr>
          <p:cNvSpPr/>
          <p:nvPr/>
        </p:nvSpPr>
        <p:spPr>
          <a:xfrm>
            <a:off x="3200398" y="4772607"/>
            <a:ext cx="5563774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特地表明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: 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这是一个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HTTP 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协议</a:t>
            </a:r>
            <a:r>
              <a:rPr lang="zh-CN" alt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4B736-AF1D-908E-650E-909F801ABA1D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更加简单的语法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：末尾端注册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5439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</TotalTime>
  <Words>1506</Words>
  <Application>Microsoft Macintosh PowerPoint</Application>
  <PresentationFormat>Widescreen</PresentationFormat>
  <Paragraphs>298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Arial</vt:lpstr>
      <vt:lpstr>OPPOSans B</vt:lpstr>
      <vt:lpstr>Menlo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RUAN, haozhe [Student]</dc:creator>
  <cp:lastModifiedBy>RUAN, haozhe [Student]</cp:lastModifiedBy>
  <cp:revision>29</cp:revision>
  <dcterms:created xsi:type="dcterms:W3CDTF">2025-11-27T09:10:02Z</dcterms:created>
  <dcterms:modified xsi:type="dcterms:W3CDTF">2025-12-01T04:56:33Z</dcterms:modified>
</cp:coreProperties>
</file>